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19"/>
  </p:notesMasterIdLst>
  <p:sldIdLst>
    <p:sldId id="271" r:id="rId7"/>
    <p:sldId id="371" r:id="rId8"/>
    <p:sldId id="369" r:id="rId9"/>
    <p:sldId id="374" r:id="rId10"/>
    <p:sldId id="280" r:id="rId11"/>
    <p:sldId id="307" r:id="rId12"/>
    <p:sldId id="308" r:id="rId13"/>
    <p:sldId id="292" r:id="rId14"/>
    <p:sldId id="258" r:id="rId15"/>
    <p:sldId id="365" r:id="rId16"/>
    <p:sldId id="375" r:id="rId17"/>
    <p:sldId id="376" r:id="rId18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89635" autoAdjust="0"/>
  </p:normalViewPr>
  <p:slideViewPr>
    <p:cSldViewPr snapToGrid="0" snapToObjects="1">
      <p:cViewPr varScale="1">
        <p:scale>
          <a:sx n="55" d="100"/>
          <a:sy n="55" d="100"/>
        </p:scale>
        <p:origin x="-906" y="-108"/>
      </p:cViewPr>
      <p:guideLst>
        <p:guide orient="horz" pos="3239"/>
        <p:guide orient="horz" pos="3263"/>
        <p:guide pos="57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2016/6/16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5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588352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248196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465768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683341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595842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604341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597991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619278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698357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153207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16069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16919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162846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18413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26321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367750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376692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385190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378841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400128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479207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‹Nr.›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19" Type="http://schemas.openxmlformats.org/officeDocument/2006/relationships/image" Target="../media/image39.tiff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" t="-10621" r="-10124" b="6046"/>
          <a:stretch/>
        </p:blipFill>
        <p:spPr>
          <a:xfrm>
            <a:off x="-226868" y="-1333500"/>
            <a:ext cx="20816869" cy="1114771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sx="110000" sy="110000" algn="ct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Live-</a:t>
            </a:r>
            <a:r>
              <a:rPr kumimoji="1" lang="en-US" altLang="ja-JP" dirty="0" err="1" smtClean="0"/>
              <a:t>Präsentation</a:t>
            </a:r>
            <a:endParaRPr kumimoji="1" lang="ja-JP" altLang="en-US" dirty="0"/>
          </a:p>
        </p:txBody>
      </p:sp>
      <p:sp>
        <p:nvSpPr>
          <p:cNvPr id="6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7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Noch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Fragen</a:t>
            </a:r>
            <a:r>
              <a:rPr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953682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Vielen</a:t>
            </a:r>
            <a:r>
              <a:rPr lang="en-US" altLang="ja-JP" dirty="0" smtClean="0"/>
              <a:t> Dank </a:t>
            </a:r>
            <a:r>
              <a:rPr lang="en-US" altLang="ja-JP" dirty="0" err="1" smtClean="0"/>
              <a:t>für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Ihre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Aufmerksamkeit</a:t>
            </a:r>
            <a:r>
              <a:rPr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3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4" name="フッター プレースホルダー 4"/>
          <p:cNvSpPr txBox="1">
            <a:spLocks/>
          </p:cNvSpPr>
          <p:nvPr/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defPPr>
              <a:defRPr lang="ja-JP"/>
            </a:defPPr>
            <a:lvl1pPr marL="0" algn="ctr" defTabSz="1633027" rtl="0" eaLnBrk="1" latinLnBrk="0" hangingPunct="1">
              <a:defRPr kumimoji="1"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16513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2567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9081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5594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2108" algn="l" defTabSz="1633027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Projekt</a:t>
            </a:r>
            <a:r>
              <a:rPr lang="en-US" altLang="ja-JP" dirty="0" smtClean="0"/>
              <a:t> Tessa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294015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 smtClean="0"/>
              <a:t>Lebensmittelverwaltungssystem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 smtClean="0"/>
              <a:t>Projekt</a:t>
            </a:r>
            <a:r>
              <a:rPr lang="en-US" altLang="ja-JP" dirty="0" smtClean="0"/>
              <a:t> Tessa</a:t>
            </a:r>
            <a:endParaRPr lang="ja-JP" alt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04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905357" y="253186"/>
            <a:ext cx="16462058" cy="1368152"/>
          </a:xfrm>
        </p:spPr>
        <p:txBody>
          <a:bodyPr/>
          <a:lstStyle/>
          <a:p>
            <a:r>
              <a:rPr kumimoji="1" lang="en-US" altLang="ja-JP" dirty="0" smtClean="0"/>
              <a:t>Die </a:t>
            </a:r>
            <a:r>
              <a:rPr kumimoji="1" lang="en-US" altLang="ja-JP" dirty="0" err="1" smtClean="0"/>
              <a:t>Idee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Besserer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Überblick</a:t>
            </a:r>
            <a:r>
              <a:rPr lang="en-US" altLang="ja-JP" dirty="0" smtClean="0"/>
              <a:t> über den </a:t>
            </a:r>
            <a:r>
              <a:rPr lang="en-US" altLang="ja-JP" dirty="0" err="1" smtClean="0"/>
              <a:t>Lebensmittelbestand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err="1" smtClean="0"/>
              <a:t>Erleichtertes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durch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Einkaufslisten</a:t>
            </a:r>
            <a:r>
              <a:rPr lang="en-US" altLang="ja-JP" dirty="0" smtClean="0"/>
              <a:t>-App.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 smtClean="0"/>
              <a:t>Rezeptvorschläge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mit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integrierter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Rezept-Datenbank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2927617"/>
      </p:ext>
    </p:extLst>
  </p:cSld>
  <p:clrMapOvr>
    <a:masterClrMapping/>
  </p:clrMapOvr>
  <p:transition spd="slow" advTm="619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build="p"/>
      <p:bldP spid="8" grpId="0" build="p"/>
      <p:bldP spid="9" grpId="0" build="p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Unser Team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728663" y="7339313"/>
            <a:ext cx="4115397" cy="1633539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Softwareentwickler</a:t>
            </a:r>
            <a:endParaRPr lang="en-US" altLang="ja-JP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5"/>
          </p:nvPr>
        </p:nvSpPr>
        <p:spPr>
          <a:xfrm>
            <a:off x="726182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Stefanie </a:t>
            </a:r>
            <a:r>
              <a:rPr lang="en-US" altLang="ja-JP" dirty="0" err="1" smtClean="0"/>
              <a:t>Furtak</a:t>
            </a:r>
            <a:endParaRPr lang="en-US" altLang="ja-JP" dirty="0" smtClean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17"/>
          </p:nvPr>
        </p:nvSpPr>
        <p:spPr>
          <a:xfrm>
            <a:off x="4985956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18"/>
          </p:nvPr>
        </p:nvSpPr>
        <p:spPr>
          <a:xfrm>
            <a:off x="4983475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Lucas </a:t>
            </a:r>
            <a:r>
              <a:rPr lang="en-US" altLang="ja-JP" dirty="0" err="1" smtClean="0"/>
              <a:t>Korthauer</a:t>
            </a:r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0"/>
          </p:nvPr>
        </p:nvSpPr>
        <p:spPr>
          <a:xfrm>
            <a:off x="9243249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1"/>
          </p:nvPr>
        </p:nvSpPr>
        <p:spPr>
          <a:xfrm>
            <a:off x="9240768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Marcel </a:t>
            </a:r>
            <a:r>
              <a:rPr lang="en-US" altLang="ja-JP" dirty="0" err="1" smtClean="0"/>
              <a:t>Pautz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3"/>
          </p:nvPr>
        </p:nvSpPr>
        <p:spPr>
          <a:xfrm>
            <a:off x="13500543" y="7329789"/>
            <a:ext cx="4115397" cy="1643064"/>
          </a:xfrm>
        </p:spPr>
        <p:txBody>
          <a:bodyPr/>
          <a:lstStyle/>
          <a:p>
            <a:r>
              <a:rPr lang="en-US" altLang="ja-JP" dirty="0" err="1" smtClean="0"/>
              <a:t>Softwareentwickler</a:t>
            </a:r>
            <a:endParaRPr lang="en-US" altLang="ja-JP" dirty="0" smtClean="0"/>
          </a:p>
          <a:p>
            <a:r>
              <a:rPr kumimoji="1" lang="en-US" altLang="ja-JP" dirty="0" err="1" smtClean="0"/>
              <a:t>Projektleiter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24"/>
          </p:nvPr>
        </p:nvSpPr>
        <p:spPr>
          <a:xfrm>
            <a:off x="13498062" y="6691621"/>
            <a:ext cx="4117878" cy="647693"/>
          </a:xfrm>
        </p:spPr>
        <p:txBody>
          <a:bodyPr/>
          <a:lstStyle/>
          <a:p>
            <a:r>
              <a:rPr lang="en-US" altLang="ja-JP" dirty="0" smtClean="0"/>
              <a:t>Daniel </a:t>
            </a:r>
            <a:r>
              <a:rPr lang="en-US" altLang="ja-JP" dirty="0" err="1" smtClean="0"/>
              <a:t>Saiz</a:t>
            </a:r>
            <a:endParaRPr kumimoji="1" lang="ja-JP" alt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t="16148" r="3759" b="2663"/>
          <a:stretch/>
        </p:blipFill>
        <p:spPr>
          <a:xfrm>
            <a:off x="5377920" y="2832132"/>
            <a:ext cx="3328987" cy="3328987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t="13906" r="6762"/>
          <a:stretch/>
        </p:blipFill>
        <p:spPr>
          <a:xfrm>
            <a:off x="9635213" y="2803254"/>
            <a:ext cx="3328987" cy="3328987"/>
          </a:xfr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92507" y="2803254"/>
            <a:ext cx="3328987" cy="3328987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0627" y="2803254"/>
            <a:ext cx="3328987" cy="3328987"/>
          </a:xfrm>
        </p:spPr>
      </p:pic>
      <p:sp>
        <p:nvSpPr>
          <p:cNvPr id="17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1120627" y="8634713"/>
            <a:ext cx="15867002" cy="699787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3500" dirty="0" err="1" smtClean="0">
                <a:latin typeface="Bebas Neue Bold (Überschriften)"/>
              </a:rPr>
              <a:t>Betreuungslehrer</a:t>
            </a:r>
            <a:r>
              <a:rPr lang="en-US" altLang="ja-JP" sz="3000" dirty="0" smtClean="0">
                <a:latin typeface="+mj-lt"/>
              </a:rPr>
              <a:t>:</a:t>
            </a:r>
            <a:r>
              <a:rPr lang="en-US" altLang="ja-JP" dirty="0" smtClean="0"/>
              <a:t> </a:t>
            </a:r>
            <a:r>
              <a:rPr lang="en-US" altLang="ja-JP" sz="3000" dirty="0" smtClean="0">
                <a:latin typeface="+mj-lt"/>
              </a:rPr>
              <a:t>Rupert </a:t>
            </a:r>
            <a:r>
              <a:rPr lang="en-US" altLang="ja-JP" sz="3000" dirty="0" err="1" smtClean="0">
                <a:latin typeface="+mj-lt"/>
              </a:rPr>
              <a:t>Obermüller</a:t>
            </a:r>
            <a:r>
              <a:rPr lang="en-US" altLang="ja-JP" sz="3000" dirty="0" smtClean="0">
                <a:latin typeface="+mj-lt"/>
              </a:rPr>
              <a:t> </a:t>
            </a:r>
            <a:r>
              <a:rPr lang="en-US" altLang="ja-JP" sz="3000" dirty="0" smtClean="0">
                <a:latin typeface="Aldhabi" panose="01000000000000000000" pitchFamily="2" charset="-78"/>
                <a:cs typeface="Aldhabi" panose="01000000000000000000" pitchFamily="2" charset="-78"/>
              </a:rPr>
              <a:t>&amp;</a:t>
            </a:r>
            <a:r>
              <a:rPr lang="en-US" altLang="ja-JP" sz="3000" dirty="0" smtClean="0"/>
              <a:t> </a:t>
            </a:r>
            <a:r>
              <a:rPr lang="en-US" altLang="ja-JP" sz="3000" dirty="0" smtClean="0">
                <a:latin typeface="+mj-lt"/>
              </a:rPr>
              <a:t>Thomas </a:t>
            </a:r>
            <a:r>
              <a:rPr lang="en-US" altLang="ja-JP" sz="3000" dirty="0" err="1" smtClean="0">
                <a:latin typeface="+mj-lt"/>
              </a:rPr>
              <a:t>Stütz</a:t>
            </a:r>
            <a:endParaRPr lang="en-US" altLang="ja-JP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586114"/>
      </p:ext>
    </p:extLst>
  </p:cSld>
  <p:clrMapOvr>
    <a:masterClrMapping/>
  </p:clrMapOvr>
  <p:transition spd="slow" advTm="1095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3" grpId="0"/>
      <p:bldP spid="4" grpId="0"/>
      <p:bldP spid="13" grpId="0" build="p"/>
      <p:bldP spid="31" grpId="0" build="p"/>
      <p:bldP spid="32" grpId="0" build="p"/>
      <p:bldP spid="33" grpId="0" build="p"/>
      <p:bldP spid="34" grpId="0" build="p"/>
      <p:bldP spid="35" grpId="0" build="p"/>
      <p:bldP spid="36" grpId="0" build="p"/>
      <p:bldP spid="37" grpId="0" build="p"/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590550" y="450168"/>
            <a:ext cx="7486650" cy="2978832"/>
          </a:xfrm>
        </p:spPr>
        <p:txBody>
          <a:bodyPr/>
          <a:lstStyle/>
          <a:p>
            <a:r>
              <a:rPr lang="en-US" altLang="ja-JP" dirty="0" err="1" smtClean="0"/>
              <a:t>Verwendete</a:t>
            </a:r>
            <a:endParaRPr lang="en-US" altLang="ja-JP" dirty="0" smtClean="0"/>
          </a:p>
          <a:p>
            <a:r>
              <a:rPr lang="en-US" altLang="ja-JP" dirty="0" err="1" smtClean="0"/>
              <a:t>Technologien</a:t>
            </a:r>
            <a:endParaRPr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25000" lnSpcReduction="20000"/>
          </a:bodyPr>
          <a:lstStyle/>
          <a:p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40963" y="1573433"/>
            <a:ext cx="51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 smtClean="0">
                <a:latin typeface="Roboto" pitchFamily="2" charset="0"/>
                <a:ea typeface="Roboto" pitchFamily="2" charset="0"/>
              </a:rPr>
              <a:t>Android Applikation</a:t>
            </a:r>
            <a:endParaRPr lang="de-AT" sz="3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03" y="2254774"/>
            <a:ext cx="1815049" cy="18150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300" l="10000" r="100000">
                        <a14:foregroundMark x1="65300" y1="24300" x2="65300" y2="24300"/>
                        <a14:foregroundMark x1="82600" y1="43400" x2="82600" y2="43400"/>
                        <a14:foregroundMark x1="16100" y1="43900" x2="16100" y2="4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80" y="2254774"/>
            <a:ext cx="1815049" cy="18150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822" y="2289833"/>
            <a:ext cx="1779990" cy="17799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68970" y="4558725"/>
            <a:ext cx="907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 smtClean="0"/>
              <a:t>JavaEE Server</a:t>
            </a:r>
            <a:endParaRPr lang="de-AT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509" y="5143500"/>
            <a:ext cx="1480667" cy="15793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926" y="5143500"/>
            <a:ext cx="1066080" cy="15793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64" y="5155673"/>
            <a:ext cx="1485900" cy="1485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0" b="98951" l="0" r="89796">
                        <a14:foregroundMark x1="31746" y1="49301" x2="31746" y2="49301"/>
                        <a14:foregroundMark x1="44898" y1="38112" x2="44898" y2="38112"/>
                        <a14:foregroundMark x1="30385" y1="26224" x2="30385" y2="26224"/>
                        <a14:foregroundMark x1="21315" y1="62587" x2="21315" y2="62587"/>
                        <a14:foregroundMark x1="6803" y1="81469" x2="6803" y2="81469"/>
                        <a14:foregroundMark x1="52154" y1="65385" x2="52154" y2="65385"/>
                        <a14:foregroundMark x1="83900" y1="61189" x2="83900" y2="61189"/>
                        <a14:backgroundMark x1="69388" y1="30420" x2="69388" y2="30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566" y="5020387"/>
            <a:ext cx="3086708" cy="20018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49" y="6873855"/>
            <a:ext cx="1475408" cy="12172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100" y="6722878"/>
            <a:ext cx="2229811" cy="16277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051" y="6722878"/>
            <a:ext cx="1248055" cy="1728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404" y="6608508"/>
            <a:ext cx="1956816" cy="195681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97" y="7944682"/>
            <a:ext cx="4062573" cy="25052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9778" l="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30" y="8614696"/>
            <a:ext cx="3592142" cy="2694107"/>
          </a:xfrm>
          <a:prstGeom prst="rect">
            <a:avLst/>
          </a:prstGeom>
        </p:spPr>
      </p:pic>
      <p:pic>
        <p:nvPicPr>
          <p:cNvPr id="34" name="Bild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2718" y="8614696"/>
            <a:ext cx="3068416" cy="13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7740"/>
      </p:ext>
    </p:extLst>
  </p:cSld>
  <p:clrMapOvr>
    <a:masterClrMapping/>
  </p:clrMapOvr>
  <p:transition spd="slow" advTm="36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7200" dirty="0" err="1" smtClean="0"/>
              <a:t>Anwendungsfälle</a:t>
            </a:r>
            <a:endParaRPr kumimoji="1" lang="ja-JP" altLang="en-US" sz="72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 smtClean="0"/>
              <a:t>Als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Benutzer</a:t>
            </a:r>
            <a:endParaRPr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vor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dem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Ablaufen</a:t>
            </a:r>
            <a:r>
              <a:rPr lang="en-US" altLang="ja-JP" sz="2400" dirty="0" smtClean="0"/>
              <a:t> von </a:t>
            </a:r>
            <a:r>
              <a:rPr lang="en-US" altLang="ja-JP" sz="2400" dirty="0" err="1" smtClean="0"/>
              <a:t>Produkten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gewarnt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werden</a:t>
            </a:r>
            <a:endParaRPr kumimoji="1" lang="ja-JP" altLang="en-US" sz="2400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err="1" smtClean="0"/>
              <a:t>Als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Benutzer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einlesen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de-AT" altLang="ja-JP" dirty="0" smtClean="0"/>
              <a:t>Als Benutzer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de-AT" altLang="ja-JP" dirty="0" smtClean="0"/>
              <a:t>2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alle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in </a:t>
            </a:r>
            <a:r>
              <a:rPr lang="en-US" altLang="ja-JP" sz="2400" dirty="0" err="1" smtClean="0"/>
              <a:t>einer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Übersicht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anzeigen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lassen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die </a:t>
            </a:r>
            <a:r>
              <a:rPr lang="en-US" altLang="ja-JP" sz="2400" dirty="0" err="1" smtClean="0"/>
              <a:t>Haltbarkeit</a:t>
            </a:r>
            <a:r>
              <a:rPr lang="en-US" altLang="ja-JP" sz="2400" dirty="0" smtClean="0"/>
              <a:t> von </a:t>
            </a:r>
            <a:r>
              <a:rPr lang="en-US" altLang="ja-JP" sz="2400" dirty="0" err="1" smtClean="0"/>
              <a:t>Produkten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auslesen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AT" dirty="0" smtClean="0"/>
              <a:t>Nach Wichtigkeit sortiert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0391556"/>
      </p:ext>
    </p:extLst>
  </p:cSld>
  <p:clrMapOvr>
    <a:masterClrMapping/>
  </p:clrMapOvr>
  <p:transition spd="slow" advTm="146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9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プレースホルダー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7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/>
              <a:t>Möchte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ich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automatisch</a:t>
            </a:r>
            <a:r>
              <a:rPr lang="en-US" altLang="ja-JP" sz="2400" dirty="0"/>
              <a:t> </a:t>
            </a:r>
            <a:r>
              <a:rPr lang="en-US" altLang="ja-JP" sz="2400" dirty="0" err="1"/>
              <a:t>Einkaufslisten</a:t>
            </a:r>
            <a:r>
              <a:rPr lang="en-US" altLang="ja-JP" sz="2400" dirty="0"/>
              <a:t> an </a:t>
            </a:r>
            <a:r>
              <a:rPr lang="en-US" altLang="ja-JP" sz="2400" dirty="0" err="1"/>
              <a:t>mein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Mobiltelefon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gesendet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bekommen</a:t>
            </a:r>
            <a:endParaRPr lang="ja-JP" altLang="en-US" sz="2400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ja-JP" dirty="0" err="1"/>
              <a:t>Als</a:t>
            </a:r>
            <a:r>
              <a:rPr lang="en-US" altLang="ja-JP" dirty="0"/>
              <a:t> </a:t>
            </a:r>
            <a:r>
              <a:rPr lang="en-US" altLang="ja-JP" dirty="0" err="1"/>
              <a:t>Benutzer</a:t>
            </a:r>
            <a:endParaRPr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Produkte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löschen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 err="1" smtClean="0"/>
              <a:t>Als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Benutzer</a:t>
            </a:r>
            <a:endParaRPr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Möchte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ich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mir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Kochrezepte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anzeigen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lassen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können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8738709"/>
      </p:ext>
    </p:extLst>
  </p:cSld>
  <p:clrMapOvr>
    <a:masterClrMapping/>
  </p:clrMapOvr>
  <p:transition spd="slow" advTm="1337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 err="1" smtClean="0"/>
              <a:t>Speichern</a:t>
            </a:r>
            <a:r>
              <a:rPr lang="en-US" altLang="ja-JP" dirty="0" smtClean="0"/>
              <a:t> der </a:t>
            </a:r>
            <a:r>
              <a:rPr lang="en-US" altLang="ja-JP" dirty="0" err="1" smtClean="0"/>
              <a:t>Produkte</a:t>
            </a:r>
            <a:r>
              <a:rPr lang="en-US" altLang="ja-JP" dirty="0" smtClean="0"/>
              <a:t> in </a:t>
            </a:r>
            <a:r>
              <a:rPr lang="en-US" altLang="ja-JP" dirty="0" err="1" smtClean="0"/>
              <a:t>eine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Datenbank</a:t>
            </a:r>
            <a:endParaRPr lang="en-US" altLang="ja-JP" dirty="0" smtClean="0"/>
          </a:p>
          <a:p>
            <a:r>
              <a:rPr kumimoji="1" lang="en-US" altLang="ja-JP" dirty="0" err="1" smtClean="0"/>
              <a:t>Bereitstellen</a:t>
            </a:r>
            <a:r>
              <a:rPr kumimoji="1" lang="en-US" altLang="ja-JP" dirty="0" smtClean="0"/>
              <a:t> der Website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JAVAEE SERVER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err="1" smtClean="0"/>
              <a:t>Anzeigen</a:t>
            </a:r>
            <a:r>
              <a:rPr lang="en-US" altLang="ja-JP" dirty="0" smtClean="0"/>
              <a:t> der </a:t>
            </a:r>
            <a:r>
              <a:rPr lang="en-US" altLang="ja-JP" dirty="0" err="1" smtClean="0"/>
              <a:t>automatisch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generierten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Einkaufslisten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smtClean="0"/>
              <a:t>ANDROID APP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 err="1" smtClean="0"/>
              <a:t>Einlesen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Löschen</a:t>
            </a:r>
            <a:r>
              <a:rPr lang="en-US" altLang="ja-JP" dirty="0" smtClean="0"/>
              <a:t> und </a:t>
            </a:r>
            <a:r>
              <a:rPr lang="en-US" altLang="ja-JP" dirty="0" err="1" smtClean="0"/>
              <a:t>Anzeigen</a:t>
            </a:r>
            <a:r>
              <a:rPr lang="en-US" altLang="ja-JP" dirty="0" smtClean="0"/>
              <a:t> von </a:t>
            </a:r>
            <a:r>
              <a:rPr lang="en-US" altLang="ja-JP" dirty="0" err="1" smtClean="0"/>
              <a:t>Produkten</a:t>
            </a:r>
            <a:endParaRPr lang="en-US" altLang="ja-JP" dirty="0" smtClean="0"/>
          </a:p>
          <a:p>
            <a:r>
              <a:rPr kumimoji="1" lang="en-US" altLang="ja-JP" dirty="0" err="1" smtClean="0"/>
              <a:t>Anzeigen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passender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Rezepte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WEBSITE</a:t>
            </a:r>
            <a:endParaRPr kumimoji="1" lang="ja-JP" altLang="en-US" dirty="0"/>
          </a:p>
        </p:txBody>
      </p:sp>
      <p:pic>
        <p:nvPicPr>
          <p:cNvPr id="29" name="図プレースホルダー 2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01" y="4994679"/>
            <a:ext cx="2775804" cy="2081852"/>
          </a:xfrm>
        </p:spPr>
      </p:pic>
      <p:pic>
        <p:nvPicPr>
          <p:cNvPr id="31" name="図プレースホルダー 30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5900" y1="25300" x2="45900" y2="25300"/>
                        <a14:foregroundMark x1="86400" y1="44600" x2="86400" y2="44600"/>
                        <a14:foregroundMark x1="15000" y1="58100" x2="15000" y2="5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57" y="4855131"/>
            <a:ext cx="987425" cy="987425"/>
          </a:xfrm>
        </p:spPr>
      </p:pic>
      <p:sp>
        <p:nvSpPr>
          <p:cNvPr id="19" name="テキスト プレースホルダー 5"/>
          <p:cNvSpPr txBox="1">
            <a:spLocks/>
          </p:cNvSpPr>
          <p:nvPr/>
        </p:nvSpPr>
        <p:spPr>
          <a:xfrm>
            <a:off x="1339214" y="454390"/>
            <a:ext cx="15764135" cy="1219198"/>
          </a:xfrm>
          <a:prstGeom prst="ellipse">
            <a:avLst/>
          </a:prstGeom>
          <a:noFill/>
          <a:effectLst>
            <a:softEdge rad="31750"/>
          </a:effectLst>
        </p:spPr>
        <p:txBody>
          <a:bodyPr/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0000" dirty="0" err="1" smtClean="0">
                <a:solidFill>
                  <a:schemeClr val="bg1"/>
                </a:solidFill>
              </a:rPr>
              <a:t>Teile</a:t>
            </a:r>
            <a:r>
              <a:rPr lang="en-US" altLang="ja-JP" sz="10000" dirty="0" smtClean="0">
                <a:solidFill>
                  <a:schemeClr val="bg1"/>
                </a:solidFill>
              </a:rPr>
              <a:t> des Systems</a:t>
            </a:r>
            <a:endParaRPr lang="ja-JP" alt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77322"/>
      </p:ext>
    </p:extLst>
  </p:cSld>
  <p:clrMapOvr>
    <a:masterClrMapping/>
  </p:clrMapOvr>
  <p:transition spd="slow" advTm="66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uiExpand="1" build="p"/>
      <p:bldP spid="11" grpId="0" build="p"/>
      <p:bldP spid="12" grpId="0" animBg="1"/>
      <p:bldP spid="13" grpId="0" animBg="1"/>
      <p:bldP spid="15" grpId="0" build="p"/>
      <p:bldP spid="16" grpId="0" build="p"/>
      <p:bldP spid="17" grpId="0" animBg="1"/>
      <p:bldP spid="18" grpId="0" animBg="1"/>
      <p:bldP spid="20" grpId="0" uiExpand="1" build="p"/>
      <p:bldP spid="21" grpId="0" build="p"/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Teile</a:t>
            </a:r>
            <a:r>
              <a:rPr lang="en-US" altLang="ja-JP" dirty="0" smtClean="0"/>
              <a:t> des Systems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Projekt</a:t>
            </a:r>
            <a:r>
              <a:rPr lang="en-US" altLang="ja-JP" dirty="0"/>
              <a:t> Tessa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/>
              <a:t>Deployment Diagram</a:t>
            </a:r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10" y="1621338"/>
            <a:ext cx="11545486" cy="76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0758"/>
      </p:ext>
    </p:extLst>
  </p:cSld>
  <p:clrMapOvr>
    <a:masterClrMapping/>
  </p:clrMapOvr>
  <p:transition spd="slow" advTm="349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4" grpId="0"/>
      <p:bldP spid="6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Benutzerdefiniert</PresentationFormat>
  <Paragraphs>67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PowerPoint-Präsentation</vt:lpstr>
      <vt:lpstr>PowerPoint-Präsentation</vt:lpstr>
      <vt:lpstr>Die Idee</vt:lpstr>
      <vt:lpstr>Unser Team</vt:lpstr>
      <vt:lpstr>PowerPoint-Präsentation</vt:lpstr>
      <vt:lpstr>Anwendungsfälle</vt:lpstr>
      <vt:lpstr>PowerPoint-Präsentation</vt:lpstr>
      <vt:lpstr>PowerPoint-Präsentation</vt:lpstr>
      <vt:lpstr>Teile des Systems</vt:lpstr>
      <vt:lpstr>Live-Präsentation</vt:lpstr>
      <vt:lpstr>Noch Fragen?</vt:lpstr>
      <vt:lpstr>Vielen Dank für Ihre Aufmerksamkeit!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Saiz Daniel</cp:lastModifiedBy>
  <cp:revision>370</cp:revision>
  <dcterms:created xsi:type="dcterms:W3CDTF">2016-01-14T16:51:07Z</dcterms:created>
  <dcterms:modified xsi:type="dcterms:W3CDTF">2016-06-16T08:45:28Z</dcterms:modified>
</cp:coreProperties>
</file>